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325" r:id="rId23"/>
    <p:sldId id="279" r:id="rId24"/>
    <p:sldId id="326" r:id="rId25"/>
    <p:sldId id="280" r:id="rId26"/>
    <p:sldId id="327" r:id="rId27"/>
    <p:sldId id="281" r:id="rId28"/>
    <p:sldId id="283" r:id="rId29"/>
    <p:sldId id="284" r:id="rId30"/>
    <p:sldId id="289" r:id="rId31"/>
    <p:sldId id="286" r:id="rId32"/>
    <p:sldId id="290" r:id="rId33"/>
    <p:sldId id="291" r:id="rId34"/>
    <p:sldId id="292" r:id="rId35"/>
    <p:sldId id="294" r:id="rId36"/>
    <p:sldId id="295" r:id="rId37"/>
    <p:sldId id="296" r:id="rId38"/>
    <p:sldId id="298" r:id="rId39"/>
    <p:sldId id="299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9" r:id="rId48"/>
    <p:sldId id="310" r:id="rId49"/>
    <p:sldId id="311" r:id="rId50"/>
    <p:sldId id="312" r:id="rId51"/>
    <p:sldId id="313" r:id="rId52"/>
    <p:sldId id="315" r:id="rId53"/>
    <p:sldId id="316" r:id="rId54"/>
    <p:sldId id="317" r:id="rId55"/>
    <p:sldId id="328" r:id="rId56"/>
    <p:sldId id="319" r:id="rId57"/>
    <p:sldId id="320" r:id="rId58"/>
    <p:sldId id="321" r:id="rId59"/>
    <p:sldId id="324" r:id="rId60"/>
    <p:sldId id="323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0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3CF4-45D8-4FA0-B679-586A011FAFAB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DA15-9A8D-40AD-8BA3-DD5F059AF5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3CF4-45D8-4FA0-B679-586A011FAFAB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DA15-9A8D-40AD-8BA3-DD5F059AF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3CF4-45D8-4FA0-B679-586A011FAFAB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DA15-9A8D-40AD-8BA3-DD5F059AF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3CF4-45D8-4FA0-B679-586A011FAFAB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DA15-9A8D-40AD-8BA3-DD5F059AF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3CF4-45D8-4FA0-B679-586A011FAFAB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6D0DA15-9A8D-40AD-8BA3-DD5F059AF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3CF4-45D8-4FA0-B679-586A011FAFAB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DA15-9A8D-40AD-8BA3-DD5F059AF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3CF4-45D8-4FA0-B679-586A011FAFAB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DA15-9A8D-40AD-8BA3-DD5F059AF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3CF4-45D8-4FA0-B679-586A011FAFAB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DA15-9A8D-40AD-8BA3-DD5F059AF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3CF4-45D8-4FA0-B679-586A011FAFAB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DA15-9A8D-40AD-8BA3-DD5F059AF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3CF4-45D8-4FA0-B679-586A011FAFAB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DA15-9A8D-40AD-8BA3-DD5F059AF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3CF4-45D8-4FA0-B679-586A011FAFAB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DA15-9A8D-40AD-8BA3-DD5F059AF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B803CF4-45D8-4FA0-B679-586A011FAFAB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6D0DA15-9A8D-40AD-8BA3-DD5F059AF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509520" cy="23042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Интеллектуальная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игра «Мир зверей»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kolyan.net/uploads/posts/2010-01/1262831908_5971df118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3387879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skachat-kartinki.ru/img/picture/Oct/02/78dd9c63a7c86c97bc860edf743b9e62/mini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645024"/>
            <a:ext cx="3240360" cy="2463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ttp://ex.by/uploads/posts/2008-09/1220455036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564904"/>
            <a:ext cx="3333056" cy="2499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3655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malishki.esy.es/images/anim/an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4322"/>
            <a:ext cx="9144000" cy="7132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fotose.com/upload/iblock/092/0920db27ae2a141bbccf31628a1bc8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719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www.pridvinje.by/wp-content/uploads/2016/09/444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0"/>
            <a:ext cx="95178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2" name="Picture 4" descr="http://kakpravilino.com/wp-content/uploads/2016/05/K-chemu-snjatsja-zajtsy-1024x82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464"/>
            <a:ext cx="9144000" cy="7040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animalsfoto.com/photo/2d/2d4510a6f8b6d0062093839d03ecdb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754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2 раунд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266471" y="1988840"/>
            <a:ext cx="964879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Картинки –</a:t>
            </a:r>
          </a:p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помощницы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 descr="Бурундук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47864" cy="32129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Скунс"/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0"/>
            <a:ext cx="3419872" cy="3140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Зебра"/>
          <p:cNvPicPr/>
          <p:nvPr/>
        </p:nvPicPr>
        <p:blipFill>
          <a:blip r:embed="rId4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3347864" cy="32129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Шкура тигра"/>
          <p:cNvPicPr/>
          <p:nvPr/>
        </p:nvPicPr>
        <p:blipFill>
          <a:blip r:embed="rId5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73016"/>
            <a:ext cx="3419872" cy="32849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0" y="0"/>
            <a:ext cx="7617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1.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0"/>
            <a:ext cx="761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2.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45024"/>
            <a:ext cx="761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3.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3573016"/>
            <a:ext cx="761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4.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 descr="Медведь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3275856" cy="2857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 descr="http://sfera.fm/content/2fc6b71e1b5a944d6b57e0df3898c5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04385" cy="27089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 descr="http://www.zooclub.ru/attach/80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2107" y="0"/>
            <a:ext cx="3611893" cy="27089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0" name="Picture 6" descr="http://www.nashkraj.by/images/stories/2014/08/11/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971250"/>
            <a:ext cx="3563888" cy="2886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0" y="0"/>
            <a:ext cx="7617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1.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0"/>
            <a:ext cx="761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2.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005064"/>
            <a:ext cx="761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3.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80112" y="3933056"/>
            <a:ext cx="761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4.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 descr="Лось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3131840" cy="32129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С медведем"/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3203848" cy="29969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Волк"/>
          <p:cNvPicPr/>
          <p:nvPr/>
        </p:nvPicPr>
        <p:blipFill>
          <a:blip r:embed="rId4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89040"/>
            <a:ext cx="3059832" cy="30689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 descr="Кабан"/>
          <p:cNvPicPr/>
          <p:nvPr/>
        </p:nvPicPr>
        <p:blipFill>
          <a:blip r:embed="rId5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5856" cy="32849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0" y="0"/>
            <a:ext cx="7617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1.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12160" y="0"/>
            <a:ext cx="761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2.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861048"/>
            <a:ext cx="761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3.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3789040"/>
            <a:ext cx="761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4.</a:t>
            </a:r>
            <a:endParaRPr lang="en-US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 descr="С барсуком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0"/>
            <a:ext cx="3779912" cy="32129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Медведь"/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73016"/>
            <a:ext cx="3779912" cy="32849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22" name="Picture 2" descr="https://im0-tub-by.yandex.net/i?id=d2ff372302db7a529f63a22690c31a71&amp;n=33&amp;h=215&amp;w=2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4082429" cy="32129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24" name="Picture 4" descr="https://im1-tub-by.yandex.net/i?id=25b8c7612f923396c3ee47e26dab58bf&amp;n=33&amp;h=215&amp;w=2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573016"/>
            <a:ext cx="3995937" cy="32849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0" y="0"/>
            <a:ext cx="7617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1.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0"/>
            <a:ext cx="761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2.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3573016"/>
            <a:ext cx="761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3.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64088" y="3573016"/>
            <a:ext cx="761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4.</a:t>
            </a:r>
            <a:endParaRPr lang="en-US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1раунд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99035" y="2967335"/>
            <a:ext cx="714593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разминка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3 раунд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569" y="1988840"/>
            <a:ext cx="895072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Ответы с </a:t>
            </a:r>
          </a:p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подсказкой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sanitar1.ru/wp-content/uploads/2016/05/%D0%BA%D1%80%D0%BE%D1%82%D1%8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4" name="Picture 4" descr="http://lookw.ru/1/270/1380319024-yogik---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6631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s://im2-tub-by.yandex.net/i?id=4083f814f339ca25cecce2bed9a62a1e&amp;n=33&amp;h=215&amp;w=2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http://earthquake-today.info/wp-content/uploads/2015/10/brown_b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4 раунд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92966" y="1988840"/>
            <a:ext cx="6529929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«звери» </a:t>
            </a:r>
          </a:p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 карте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otdohnem.org/img/mir/bela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77110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s://im0-tub-by.yandex.net/i?id=73a4fcdf2786f2f5a6684d86231852cb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125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88496" y="1988840"/>
            <a:ext cx="9492855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Музыкальная</a:t>
            </a:r>
          </a:p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пауза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5 раунд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66718" y="1988840"/>
            <a:ext cx="6782434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Что? Где?</a:t>
            </a:r>
          </a:p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Зачем?</a:t>
            </a:r>
          </a:p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Почему?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https://givotniymir.ru/wp-content/uploads/2016/06/letuchaya-mysh-zhivotnoe-obraz-zhizni-i-sreda-obitaniya-letuchej-myshi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https://im2-tub-by.yandex.net/i?id=2b71fee713d3030175d465bad96b5e0a&amp;n=33&amp;h=215&amp;w=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786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http://s1.fotokto.ru/photo/full/269/2693656.jpg?r1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g3.proshkolu.ru/content/media/pic/std/2000000/1716000/1715104-60abeae04e07565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16832"/>
            <a:ext cx="4091306" cy="3191223"/>
          </a:xfrm>
          <a:prstGeom prst="rect">
            <a:avLst/>
          </a:prstGeom>
          <a:noFill/>
        </p:spPr>
      </p:pic>
      <p:pic>
        <p:nvPicPr>
          <p:cNvPr id="6" name="Picture 4" descr="https://im1-tub-by.yandex.net/i?id=f5a68484b78b90d0a379cd25648abbc5&amp;n=33&amp;h=215&amp;w=3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05799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http://animalreader.ru/wp-content/uploads/2016/10/volki-animal-reader.ru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91821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http://animalsfoto.com/photo/f4/f4954ec9e6a1097ff45db7c614cb8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6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6 раунд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0708" y="1988840"/>
            <a:ext cx="669446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Следы </a:t>
            </a:r>
          </a:p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 снегу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 descr="http://flatik.ru/flax/676/675335/675335_html_4a6b053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3835223" cy="2492896"/>
          </a:xfrm>
          <a:prstGeom prst="rect">
            <a:avLst/>
          </a:prstGeom>
          <a:noFill/>
        </p:spPr>
      </p:pic>
      <p:pic>
        <p:nvPicPr>
          <p:cNvPr id="53252" name="Picture 4" descr="https://fs00.infourok.ru/images/doc/161/186074/hello_html_73a2fa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636912"/>
            <a:ext cx="3312368" cy="3554737"/>
          </a:xfrm>
          <a:prstGeom prst="rect">
            <a:avLst/>
          </a:prstGeom>
          <a:noFill/>
        </p:spPr>
      </p:pic>
      <p:pic>
        <p:nvPicPr>
          <p:cNvPr id="53254" name="Picture 6" descr="https://image.freepik.com/free-icon/fox-footprints_318-384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2444" y="3496444"/>
            <a:ext cx="3361556" cy="33615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19672" y="0"/>
            <a:ext cx="7617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1.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2780928"/>
            <a:ext cx="761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2.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04248" y="3501008"/>
            <a:ext cx="761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3.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vetroks.gorod.tomsk.ru/uploads/1741/1232085527/bat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0729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7 раунд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116" y="1988840"/>
            <a:ext cx="8821646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Мифические</a:t>
            </a:r>
          </a:p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существа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fms21.ru/wp-content/uploads/2016/04/4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773256" cy="517711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476672"/>
            <a:ext cx="27025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сфинкс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equestrian.ru/photos/user_photo/2009/e6012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620000" cy="53435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620688"/>
            <a:ext cx="20457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пегас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 descr="https://im3-tub-by.yandex.net/i?id=1b12003db0879457be8f877651b17024&amp;n=33&amp;h=215&amp;w=3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244380" cy="57922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5229200"/>
            <a:ext cx="37022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оборотень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http://nest.pi.x.int.ru/orig/2008-09/14/Verkaa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1206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30105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кентавр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http://open.az/uploads/posts/2009-06/1243839416_5912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67131"/>
            <a:ext cx="8208912" cy="60695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332656"/>
            <a:ext cx="3340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единорог</a:t>
            </a:r>
            <a:endParaRPr lang="en-US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http://img14.deviantart.net/a41a/i/2013/088/0/b/minotaur_by_priapos78-d5zqs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136904" cy="61026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6056" y="332656"/>
            <a:ext cx="35870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минотавр</a:t>
            </a:r>
            <a:endParaRPr lang="en-US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8 раунд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16026" y="1988840"/>
            <a:ext cx="508382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ребусы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лиса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http://allforchildren.ru/rebus/rebus20/20-010.gif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301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носорог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http://allforchildren.ru/rebus/rebus20/20-012.gif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5157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www.mirzverej.ru/wp-content/uploads/2016/12/5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18007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верблюд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http://allforchildren.ru/rebus/rebus20/20-003.gif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5"/>
            <a:ext cx="9144000" cy="544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медведь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http://allforchildren.ru/rebus/rebus20/20-011.gif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7"/>
            <a:ext cx="9144000" cy="5157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9 раунд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4289" y="1988840"/>
            <a:ext cx="8667309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Кто в</a:t>
            </a:r>
          </a:p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телевизоре?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g.sotmarket.ru/1200x1200/img/televizory/lg/lg-32ln548c-0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74348" cy="6597353"/>
          </a:xfrm>
          <a:prstGeom prst="rect">
            <a:avLst/>
          </a:prstGeom>
          <a:noFill/>
        </p:spPr>
      </p:pic>
      <p:pic>
        <p:nvPicPr>
          <p:cNvPr id="1028" name="Picture 4" descr="http://www.vestikavkaza.ru/upload/2016-08-02/9aa2dec245a007ed71999a2d60c93b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8784976" cy="53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img.sotmarket.ru/1200x1200/img/televizory/lg/lg-32ln548c-0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74348" cy="6597353"/>
          </a:xfrm>
          <a:prstGeom prst="rect">
            <a:avLst/>
          </a:prstGeom>
          <a:noFill/>
        </p:spPr>
      </p:pic>
      <p:pic>
        <p:nvPicPr>
          <p:cNvPr id="68610" name="Picture 2" descr="http://petsik.ru/images/images-pets/humsters/comm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1621"/>
            <a:ext cx="8712968" cy="5391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img.sotmarket.ru/1200x1200/img/televizory/lg/lg-32ln548c-0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74348" cy="6597353"/>
          </a:xfrm>
          <a:prstGeom prst="rect">
            <a:avLst/>
          </a:prstGeom>
          <a:noFill/>
        </p:spPr>
      </p:pic>
      <p:pic>
        <p:nvPicPr>
          <p:cNvPr id="4098" name="Picture 2" descr="http://zoovestnik.ru/wp-content/uploads/2013/11/hippo-3-animal-profile-web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84158"/>
            <a:ext cx="8712968" cy="5340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img.sotmarket.ru/1200x1200/img/televizory/lg/lg-32ln548c-0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74348" cy="6597353"/>
          </a:xfrm>
          <a:prstGeom prst="rect">
            <a:avLst/>
          </a:prstGeom>
          <a:noFill/>
        </p:spPr>
      </p:pic>
      <p:pic>
        <p:nvPicPr>
          <p:cNvPr id="3074" name="Picture 2" descr="http://tiroz.org/wp-content/uploads/2016/08/Kangaru_desk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8712968" cy="5362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img.sotmarket.ru/1200x1200/img/televizory/lg/lg-32ln548c-0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74348" cy="6597353"/>
          </a:xfrm>
          <a:prstGeom prst="rect">
            <a:avLst/>
          </a:prstGeom>
          <a:noFill/>
        </p:spPr>
      </p:pic>
      <p:pic>
        <p:nvPicPr>
          <p:cNvPr id="2050" name="Picture 2" descr="https://50mm.ru/images/elephants_photos/043_elephants_phot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8712968" cy="5426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img.sotmarket.ru/1200x1200/img/televizory/lg/lg-32ln548c-0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74348" cy="6597353"/>
          </a:xfrm>
          <a:prstGeom prst="rect">
            <a:avLst/>
          </a:prstGeom>
          <a:noFill/>
        </p:spPr>
      </p:pic>
      <p:pic>
        <p:nvPicPr>
          <p:cNvPr id="1026" name="Picture 2" descr="http://kartinkinaden.ru/uploads/posts/2015-11/1447418420_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8765704" cy="5406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9602" y="1988840"/>
            <a:ext cx="427668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итоги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s://otvet.imgsmail.ru/download/f615568e6d3136cfc8aa736ab90e1b42_i-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028384" cy="6029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fs1.ppt4web.ru/images/95369/148319/640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www.unexploredworlds.com/cgiproxy/nph-proxy.pl/010110A/http/www.infoniac.ru/upload/medialibrary/76c/76cb8b7b2a3c1548fa870123982a56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74927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kartinkinaden.ru/uploads/posts/2015-11/1447418910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1430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vneshkolnik.ru/media/gallery/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965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257</TotalTime>
  <Words>102</Words>
  <Application>Microsoft Office PowerPoint</Application>
  <PresentationFormat>Экран (4:3)</PresentationFormat>
  <Paragraphs>59</Paragraphs>
  <Slides>60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Апекс</vt:lpstr>
      <vt:lpstr>Интеллектуальная  игра «Мир зверей»</vt:lpstr>
      <vt:lpstr>1раунд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2 раунд</vt:lpstr>
      <vt:lpstr>Слайд 16</vt:lpstr>
      <vt:lpstr>Слайд 17</vt:lpstr>
      <vt:lpstr>Слайд 18</vt:lpstr>
      <vt:lpstr>Слайд 19</vt:lpstr>
      <vt:lpstr>3 раунд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4 раунд</vt:lpstr>
      <vt:lpstr>Слайд 29</vt:lpstr>
      <vt:lpstr>Слайд 30</vt:lpstr>
      <vt:lpstr>5 раунд</vt:lpstr>
      <vt:lpstr>Слайд 32</vt:lpstr>
      <vt:lpstr>Слайд 33</vt:lpstr>
      <vt:lpstr>Слайд 34</vt:lpstr>
      <vt:lpstr>Слайд 35</vt:lpstr>
      <vt:lpstr>Слайд 36</vt:lpstr>
      <vt:lpstr>Слайд 37</vt:lpstr>
      <vt:lpstr>6 раунд</vt:lpstr>
      <vt:lpstr>Слайд 39</vt:lpstr>
      <vt:lpstr>7 раунд</vt:lpstr>
      <vt:lpstr>Слайд 41</vt:lpstr>
      <vt:lpstr>Слайд 42</vt:lpstr>
      <vt:lpstr>Слайд 43</vt:lpstr>
      <vt:lpstr>Слайд 44</vt:lpstr>
      <vt:lpstr>Слайд 45</vt:lpstr>
      <vt:lpstr>Слайд 46</vt:lpstr>
      <vt:lpstr>8 раунд</vt:lpstr>
      <vt:lpstr>лиса</vt:lpstr>
      <vt:lpstr>носорог</vt:lpstr>
      <vt:lpstr>верблюд</vt:lpstr>
      <vt:lpstr>медведь</vt:lpstr>
      <vt:lpstr>9 раунд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крот</dc:title>
  <dc:creator>User</dc:creator>
  <cp:lastModifiedBy>nnnn</cp:lastModifiedBy>
  <cp:revision>36</cp:revision>
  <dcterms:created xsi:type="dcterms:W3CDTF">2012-10-14T10:58:41Z</dcterms:created>
  <dcterms:modified xsi:type="dcterms:W3CDTF">2017-01-12T19:08:55Z</dcterms:modified>
</cp:coreProperties>
</file>