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1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936103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21.02.2017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Georgia" pitchFamily="18" charset="0"/>
              </a:rPr>
              <a:t>Построение диаграмм</a:t>
            </a:r>
            <a:endParaRPr lang="ru-RU" sz="6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Новая папка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" y="-11688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Новая папка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Новая папка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admin\Desktop\Новая папка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Новая папка\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2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диаграммы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" y="1556792"/>
            <a:ext cx="9036496" cy="499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3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Новая папка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07767" cy="6230825"/>
          </a:xfrm>
        </p:spPr>
      </p:pic>
    </p:spTree>
    <p:extLst>
      <p:ext uri="{BB962C8B-B14F-4D97-AF65-F5344CB8AC3E}">
        <p14:creationId xmlns:p14="http://schemas.microsoft.com/office/powerpoint/2010/main" val="990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Новая папка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Новая папка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овая папка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Новая папка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" y="334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21.02.2017 </vt:lpstr>
      <vt:lpstr>Презентация PowerPoint</vt:lpstr>
      <vt:lpstr>Объекты диаграммы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21.02.2017 </dc:title>
  <dc:creator>admin</dc:creator>
  <cp:lastModifiedBy>admin</cp:lastModifiedBy>
  <cp:revision>6</cp:revision>
  <dcterms:created xsi:type="dcterms:W3CDTF">2017-02-20T18:05:52Z</dcterms:created>
  <dcterms:modified xsi:type="dcterms:W3CDTF">2017-02-20T19:08:41Z</dcterms:modified>
</cp:coreProperties>
</file>