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7" r:id="rId2"/>
    <p:sldId id="262" r:id="rId3"/>
    <p:sldId id="260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CBFE1-FC37-47D9-B5E0-9B149954822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5BE38-CF3E-46D7-8FA4-93476C426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8EFDF1-B220-408E-B7E7-0F4982FDFCE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9064" y="2420888"/>
            <a:ext cx="6480048" cy="3217912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latin typeface="Franklin Gothic Book" pitchFamily="34" charset="0"/>
              </a:rPr>
              <a:t>                                                            </a:t>
            </a:r>
            <a:r>
              <a:rPr lang="en-US" dirty="0" smtClean="0">
                <a:latin typeface="Franklin Gothic Book" pitchFamily="34" charset="0"/>
              </a:rPr>
              <a:t>   Gadgets or high-tech technologies</a:t>
            </a:r>
            <a:endParaRPr lang="ru-RU" dirty="0" smtClean="0">
              <a:latin typeface="Franklin Gothic Book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6600"/>
                </a:solidFill>
                <a:latin typeface="Comic Sans MS" pitchFamily="66" charset="0"/>
              </a:rPr>
              <a:t>Изобретения, которые потрясли мир</a:t>
            </a:r>
          </a:p>
          <a:p>
            <a:pPr algn="ctr" eaLnBrk="1" hangingPunct="1">
              <a:buFontTx/>
              <a:buNone/>
            </a:pPr>
            <a:endParaRPr lang="ru-RU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pic>
        <p:nvPicPr>
          <p:cNvPr id="16389" name="Picture 5" descr="MCj044133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MCj043386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58112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MCj043607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70772">
            <a:off x="7302500" y="2852936"/>
            <a:ext cx="18415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1547812" y="404813"/>
            <a:ext cx="6192539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r="100000" b="100000"/>
                </a:path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1" name="Picture 13" descr="Микроволновая печь - СВЧ Daewoo KOR-4195 S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404664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32656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Стиральная машина Candy COS 105 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4149080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www.holodilnik.ru/i/misc/all_saratov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4581128"/>
            <a:ext cx="144016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пылесосы Electrolux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4725144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Do you know these abbreviations?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         </a:t>
            </a:r>
            <a:r>
              <a:rPr lang="en-US" sz="4000" i="1" dirty="0" smtClean="0">
                <a:solidFill>
                  <a:srgbClr val="FFFF00"/>
                </a:solidFill>
              </a:rPr>
              <a:t>Match the equivalents</a:t>
            </a:r>
            <a:endParaRPr lang="ru-RU" sz="4000" i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4042792" cy="4536504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400" dirty="0" smtClean="0"/>
              <a:t> </a:t>
            </a:r>
            <a:r>
              <a:rPr lang="en-US" sz="3600" dirty="0" smtClean="0"/>
              <a:t>Gadget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</a:t>
            </a:r>
            <a:r>
              <a:rPr lang="en-US" sz="3600" dirty="0" smtClean="0"/>
              <a:t>Hi-tech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Network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PDA</a:t>
            </a:r>
            <a:r>
              <a:rPr lang="ru-RU" sz="3600" dirty="0" smtClean="0"/>
              <a:t>     (</a:t>
            </a:r>
            <a:r>
              <a:rPr lang="en-US" sz="3600" dirty="0" smtClean="0"/>
              <a:t>Personal digital </a:t>
            </a:r>
            <a:r>
              <a:rPr lang="ru-RU" sz="3600" dirty="0" smtClean="0"/>
              <a:t>        </a:t>
            </a:r>
            <a:r>
              <a:rPr lang="en-US" sz="3600" dirty="0" smtClean="0"/>
              <a:t>assistant </a:t>
            </a:r>
            <a:r>
              <a:rPr lang="ru-RU" sz="3600" dirty="0" smtClean="0"/>
              <a:t>)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SMS</a:t>
            </a:r>
            <a:r>
              <a:rPr lang="ru-RU" sz="3600" dirty="0" smtClean="0"/>
              <a:t>     ( </a:t>
            </a:r>
            <a:r>
              <a:rPr lang="en-US" sz="3600" dirty="0" smtClean="0"/>
              <a:t>Send somebody </a:t>
            </a:r>
            <a:r>
              <a:rPr lang="ru-RU" sz="3600" dirty="0" smtClean="0"/>
              <a:t> </a:t>
            </a:r>
            <a:r>
              <a:rPr lang="en-US" sz="3600" dirty="0" smtClean="0"/>
              <a:t>message)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@      </a:t>
            </a:r>
            <a:r>
              <a:rPr lang="ru-RU" sz="3600" dirty="0" smtClean="0"/>
              <a:t>  </a:t>
            </a:r>
            <a:r>
              <a:rPr lang="en-US" sz="3600" dirty="0" smtClean="0"/>
              <a:t> </a:t>
            </a:r>
            <a:r>
              <a:rPr lang="ru-RU" sz="3600" dirty="0" smtClean="0"/>
              <a:t>( </a:t>
            </a:r>
            <a:r>
              <a:rPr lang="en-US" sz="3600" dirty="0" smtClean="0"/>
              <a:t>at</a:t>
            </a:r>
            <a:r>
              <a:rPr lang="ru-RU" sz="3600" dirty="0" smtClean="0"/>
              <a:t> )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MP3  </a:t>
            </a:r>
            <a:r>
              <a:rPr lang="ru-RU" sz="3600" dirty="0" smtClean="0"/>
              <a:t>   (</a:t>
            </a:r>
            <a:r>
              <a:rPr lang="en-US" sz="3600" dirty="0" smtClean="0"/>
              <a:t>Music Player</a:t>
            </a:r>
            <a:r>
              <a:rPr lang="ru-RU" sz="3600" dirty="0" smtClean="0"/>
              <a:t>)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ADSL  </a:t>
            </a:r>
            <a:r>
              <a:rPr lang="ru-RU" sz="3600" dirty="0" smtClean="0"/>
              <a:t>  (</a:t>
            </a:r>
            <a:r>
              <a:rPr lang="en-US" sz="3600" dirty="0" smtClean="0"/>
              <a:t>Automatic Device Server Link</a:t>
            </a:r>
            <a:r>
              <a:rPr lang="ru-RU" sz="3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IPOD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DVD     (Digital Video Device</a:t>
            </a:r>
            <a:r>
              <a:rPr lang="en-US" sz="3400" dirty="0" smtClean="0"/>
              <a:t>)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067944" y="1412776"/>
            <a:ext cx="4824535" cy="40458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цифровой электрон</a:t>
            </a:r>
            <a:r>
              <a:rPr lang="en-US" dirty="0" smtClean="0"/>
              <a:t>.</a:t>
            </a:r>
            <a:r>
              <a:rPr lang="ru-RU" dirty="0" smtClean="0"/>
              <a:t> прибор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высокие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сеть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персональный карман. </a:t>
            </a:r>
            <a:r>
              <a:rPr lang="ru-RU" dirty="0" err="1" smtClean="0"/>
              <a:t>комп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Отправить текстовое сообщение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Символ «собака»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Проигрыватель музыки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Прибор для соединения с интерн.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Миникомпьютер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Цифров</a:t>
            </a:r>
            <a:r>
              <a:rPr lang="ru-RU" dirty="0" smtClean="0"/>
              <a:t>. видео прибор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048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kind of gadgets do you own                  and use?</a:t>
            </a:r>
            <a:endParaRPr lang="ru-RU" dirty="0"/>
          </a:p>
        </p:txBody>
      </p:sp>
      <p:pic>
        <p:nvPicPr>
          <p:cNvPr id="4" name="Рисунок 7" descr="Плазменный телевизор LG 42 PQ 200 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12776"/>
            <a:ext cx="206692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img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2520280" cy="133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29000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509120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1340768"/>
            <a:ext cx="1944216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3140968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212976"/>
            <a:ext cx="15841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5285234"/>
            <a:ext cx="2376264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3635896" y="2636912"/>
            <a:ext cx="237626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digital camera</a:t>
            </a:r>
            <a:endParaRPr lang="ru-RU" sz="28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7020272" y="4005064"/>
            <a:ext cx="1512168" cy="216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977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TV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 rot="21304046">
            <a:off x="827267" y="1477429"/>
            <a:ext cx="2515287" cy="14401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737"/>
              </a:avLst>
            </a:prstTxWarp>
          </a:bodyPr>
          <a:lstStyle/>
          <a:p>
            <a:pPr algn="ctr" rtl="0"/>
            <a:endParaRPr lang="ru-RU" sz="28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6300192" y="6021288"/>
            <a:ext cx="2376264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57"/>
              </a:avLst>
            </a:prstTxWarp>
          </a:bodyPr>
          <a:lstStyle/>
          <a:p>
            <a:pPr algn="ctr" rtl="0"/>
            <a:r>
              <a:rPr lang="en-US" sz="2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camcorder</a:t>
            </a:r>
            <a:endParaRPr lang="ru-RU" sz="28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491880" y="3645024"/>
            <a:ext cx="1368152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952"/>
              </a:avLst>
            </a:prstTxWarp>
          </a:bodyPr>
          <a:lstStyle/>
          <a:p>
            <a:pPr algn="ctr" rtl="0"/>
            <a:r>
              <a:rPr lang="en-US" sz="3600" kern="10" spc="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iPOD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1547664" y="4797152"/>
            <a:ext cx="144016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18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D</a:t>
            </a:r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/>
        </p:nvSpPr>
        <p:spPr bwMode="auto">
          <a:xfrm>
            <a:off x="251520" y="2492896"/>
            <a:ext cx="201622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313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laptop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827584" y="5877272"/>
            <a:ext cx="2304256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computer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4572000" y="4869160"/>
            <a:ext cx="20882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18"/>
              </a:avLst>
            </a:prstTxWarp>
          </a:bodyPr>
          <a:lstStyle/>
          <a:p>
            <a:pPr algn="ctr" rtl="0"/>
            <a:r>
              <a:rPr lang="en-US" sz="28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mobile phone</a:t>
            </a:r>
            <a:endParaRPr lang="ru-RU" sz="28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/>
      <p:bldP spid="1036" grpId="0"/>
      <p:bldP spid="1037" grpId="0"/>
      <p:bldP spid="1038" grpId="0"/>
      <p:bldP spid="1039" grpId="0"/>
      <p:bldP spid="1040" grpId="0"/>
      <p:bldP spid="10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i="1" dirty="0" smtClean="0">
                <a:solidFill>
                  <a:srgbClr val="FFFF00"/>
                </a:solidFill>
              </a:rPr>
              <a:t> </a:t>
            </a:r>
            <a:r>
              <a:rPr lang="en-US" sz="4000" i="1" dirty="0" smtClean="0">
                <a:solidFill>
                  <a:srgbClr val="FFFF00"/>
                </a:solidFill>
              </a:rPr>
              <a:t>What do you use these items for? Match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with the phrases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47664" y="5661248"/>
            <a:ext cx="5976664" cy="936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1-d; 2-c; 3-e; 4-f; 5-a;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6-a; </a:t>
            </a:r>
            <a:r>
              <a:rPr lang="en-US" dirty="0" smtClean="0">
                <a:solidFill>
                  <a:srgbClr val="00B0F0"/>
                </a:solidFill>
              </a:rPr>
              <a:t>7-; 8-h; </a:t>
            </a:r>
            <a:r>
              <a:rPr lang="en-US" dirty="0" smtClean="0">
                <a:solidFill>
                  <a:srgbClr val="00B0F0"/>
                </a:solidFill>
              </a:rPr>
              <a:t>9-f; 10-j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laptop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TV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video camera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an MP3 player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computer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digital camera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PDA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Microwave oven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Mobile phone </a:t>
            </a:r>
          </a:p>
          <a:p>
            <a:pPr marL="493776" indent="-457200">
              <a:buFont typeface="+mj-lt"/>
              <a:buAutoNum type="arabicPeriod"/>
            </a:pPr>
            <a:r>
              <a:rPr lang="en-US" dirty="0" smtClean="0"/>
              <a:t>a robot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63888" y="1340768"/>
            <a:ext cx="5328592" cy="4608512"/>
          </a:xfrm>
        </p:spPr>
        <p:txBody>
          <a:bodyPr>
            <a:normAutofit lnSpcReduction="10000"/>
          </a:bodyPr>
          <a:lstStyle/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take and show photos to my friends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watch  the news, a DVD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plan my day; keeping documents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 film some parties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listen to music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make and receive some calls 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look up my friends’ addresses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cook and reheat the food</a:t>
            </a:r>
          </a:p>
          <a:p>
            <a:pPr marL="493776" indent="-457200">
              <a:buFont typeface="+mj-lt"/>
              <a:buAutoNum type="alphaLcParenR"/>
            </a:pPr>
            <a:r>
              <a:rPr lang="en-US" dirty="0" smtClean="0"/>
              <a:t>do some internet </a:t>
            </a:r>
            <a:r>
              <a:rPr lang="en-US" dirty="0" err="1" smtClean="0"/>
              <a:t>research;chat</a:t>
            </a:r>
            <a:r>
              <a:rPr lang="en-US" dirty="0" smtClean="0"/>
              <a:t>..</a:t>
            </a:r>
          </a:p>
          <a:p>
            <a:pPr marL="493776" indent="-45720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j)</a:t>
            </a:r>
            <a:r>
              <a:rPr lang="en-US" dirty="0" smtClean="0"/>
              <a:t>   can cook, do homework for me</a:t>
            </a:r>
          </a:p>
          <a:p>
            <a:pPr marL="493776" indent="-457200">
              <a:buNone/>
            </a:pPr>
            <a:endParaRPr lang="en-US" dirty="0" smtClean="0"/>
          </a:p>
          <a:p>
            <a:pPr marL="493776" indent="-457200">
              <a:buFont typeface="+mj-lt"/>
              <a:buAutoNum type="alphaLcParenR"/>
            </a:pPr>
            <a:endParaRPr lang="en-US" dirty="0" smtClean="0"/>
          </a:p>
          <a:p>
            <a:pPr marL="493776" indent="-457200">
              <a:buFont typeface="+mj-lt"/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празд вал\47_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460851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9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1316</TotalTime>
  <Words>223</Words>
  <Application>Microsoft Office PowerPoint</Application>
  <PresentationFormat>Экран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                                                               Gadgets or high-tech technologies</vt:lpstr>
      <vt:lpstr>Do you know these abbreviations?          Match the equivalents</vt:lpstr>
      <vt:lpstr>What kind of gadgets do you own                  and use?</vt:lpstr>
      <vt:lpstr> What do you use these items for? Match with the phrases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Gadgets or high-tech technologies</dc:title>
  <dc:creator>Династия</dc:creator>
  <cp:lastModifiedBy>HomeUser</cp:lastModifiedBy>
  <cp:revision>134</cp:revision>
  <dcterms:created xsi:type="dcterms:W3CDTF">2011-03-01T12:27:49Z</dcterms:created>
  <dcterms:modified xsi:type="dcterms:W3CDTF">2014-02-26T09:42:28Z</dcterms:modified>
</cp:coreProperties>
</file>