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9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2399E5-3EBB-4476-9CFB-52ACEDC7AB4C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FD886-DC08-4760-A36A-8CA5DFC228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Belarusian animals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wild boar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5163"/>
            <a:ext cx="712879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8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/>
          <a:lstStyle/>
          <a:p>
            <a:r>
              <a:rPr lang="en-US" b="1" dirty="0" smtClean="0">
                <a:solidFill>
                  <a:srgbClr val="FFFF00"/>
                </a:solidFill>
              </a:rPr>
              <a:t>singular            plural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 deer                        2 deer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An elk                        2 elk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 wild boar               2 wild boar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 </a:t>
            </a:r>
            <a:r>
              <a:rPr lang="en-US" sz="3600" smtClean="0">
                <a:solidFill>
                  <a:srgbClr val="FFFF00"/>
                </a:solidFill>
              </a:rPr>
              <a:t>bison                      </a:t>
            </a:r>
            <a:r>
              <a:rPr lang="en-US" sz="3600" dirty="0" smtClean="0">
                <a:solidFill>
                  <a:srgbClr val="FFFF00"/>
                </a:solidFill>
              </a:rPr>
              <a:t>2 bison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My family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579296" cy="6093296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My mum is like a bee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Because she’s as busy as she can be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My dad is like an ox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Because he’s strong and he can box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My sis is like a mouse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Because she’s quiet in the house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My granny is like a snail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Because she’s slow and can’t send an email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But I’m like a mule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Because I’m stubborn but really cool!</a:t>
            </a:r>
            <a:endParaRPr lang="ru-RU" sz="39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2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bison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5163"/>
            <a:ext cx="7632847" cy="451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5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lynx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1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stork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416823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37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beaver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12879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81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hedgehog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777686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 deer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1"/>
            <a:ext cx="7488832" cy="46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5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An elk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4168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4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106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My family</vt:lpstr>
      <vt:lpstr>A bison</vt:lpstr>
      <vt:lpstr>A lynx</vt:lpstr>
      <vt:lpstr>A stork</vt:lpstr>
      <vt:lpstr>A beaver</vt:lpstr>
      <vt:lpstr>A hedgehog</vt:lpstr>
      <vt:lpstr>A deer</vt:lpstr>
      <vt:lpstr>An elk</vt:lpstr>
      <vt:lpstr>A wild boar</vt:lpstr>
      <vt:lpstr>singular            plural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2017-04-02T10:05:57Z</dcterms:created>
  <dcterms:modified xsi:type="dcterms:W3CDTF">2018-02-05T17:26:59Z</dcterms:modified>
</cp:coreProperties>
</file>